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7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39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28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5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75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44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23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0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9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4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27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35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EBA9C-EFDC-4C5C-89D4-FC643370D8F5}" type="datetimeFigureOut">
              <a:rPr lang="fr-FR" smtClean="0"/>
              <a:t>13/11/2014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6A2FD-72D6-4232-BF10-E63090938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2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85" y="1124744"/>
            <a:ext cx="4725987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9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28" y="107272"/>
            <a:ext cx="5314473" cy="64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7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28" y="107272"/>
            <a:ext cx="5314473" cy="64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45" y="133403"/>
            <a:ext cx="5293075" cy="646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85" y="1124744"/>
            <a:ext cx="4691819" cy="469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85" y="1124744"/>
            <a:ext cx="4725987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26" y="1124744"/>
            <a:ext cx="4743846" cy="474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729162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22" y="1124744"/>
            <a:ext cx="4725987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7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85" y="1151285"/>
            <a:ext cx="4725987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8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840"/>
            <a:ext cx="9251295" cy="540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85" y="1151285"/>
            <a:ext cx="4725987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6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85" y="1151285"/>
            <a:ext cx="4725987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7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jpb</dc:creator>
  <cp:lastModifiedBy>jpb</cp:lastModifiedBy>
  <cp:revision>5</cp:revision>
  <dcterms:created xsi:type="dcterms:W3CDTF">2014-11-13T12:33:54Z</dcterms:created>
  <dcterms:modified xsi:type="dcterms:W3CDTF">2014-11-13T13:08:43Z</dcterms:modified>
</cp:coreProperties>
</file>